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333"/>
    <p:restoredTop sz="96405"/>
  </p:normalViewPr>
  <p:slideViewPr>
    <p:cSldViewPr snapToGrid="0" snapToObjects="1">
      <p:cViewPr varScale="1">
        <p:scale>
          <a:sx n="64" d="100"/>
          <a:sy n="64" d="100"/>
        </p:scale>
        <p:origin x="200" y="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27T19:36:25.88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24575,'0'0'0</inkml:trace>
</inkml:ink>
</file>

<file path=ppt/media/image1.pn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4235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2175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4544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492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5157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5633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703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1475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1744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4745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510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E0D45A-FD14-FB43-B4C3-7FC9478A415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0318F-22DE-BF48-BF14-C3EADDC9629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5930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ED31C4-AAF6-114E-8693-AEE35C5EF5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15" y="1981319"/>
            <a:ext cx="5343790" cy="1075013"/>
          </a:xfrm>
        </p:spPr>
        <p:txBody>
          <a:bodyPr/>
          <a:lstStyle/>
          <a:p>
            <a:r>
              <a:rPr lang="en-US" dirty="0" err="1"/>
              <a:t>NewsApp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9869E24-D640-CF49-81FD-EBEEB64E68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ru-RU" dirty="0">
                <a:solidFill>
                  <a:schemeClr val="bg1"/>
                </a:solidFill>
              </a:rPr>
              <a:t>Автор работы: Василёнок Сергей</a:t>
            </a:r>
          </a:p>
          <a:p>
            <a:pPr algn="l"/>
            <a:r>
              <a:rPr lang="ru-RU" dirty="0">
                <a:solidFill>
                  <a:schemeClr val="bg1"/>
                </a:solidFill>
              </a:rPr>
              <a:t>Преподаватель: Ильин Владимир Владимирович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AA7A47D-5670-9140-B84B-7692F7660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083" y="2009887"/>
            <a:ext cx="1269222" cy="126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313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E98159-F5CB-6A40-A744-15D9E0960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204FAA-2642-1744-B826-E8070A387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Организовать сбор данных с </a:t>
            </a:r>
            <a:r>
              <a:rPr lang="en-US" dirty="0"/>
              <a:t>API</a:t>
            </a:r>
            <a:endParaRPr lang="ru-RU" dirty="0"/>
          </a:p>
          <a:p>
            <a:r>
              <a:rPr lang="ru-RU" dirty="0"/>
              <a:t>Удобный и понятный интерфейс</a:t>
            </a:r>
          </a:p>
          <a:p>
            <a:r>
              <a:rPr lang="ru-RU" dirty="0"/>
              <a:t>Поиск новостей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221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741E00-F331-F547-A945-881F7321B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Внешний вид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94972AE4-4291-F549-B1C4-2F0A0E4F0A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3804" y="248647"/>
            <a:ext cx="2842996" cy="63607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E545B7-BFFB-2441-AD96-EC7EDF694C89}"/>
              </a:ext>
            </a:extLst>
          </p:cNvPr>
          <p:cNvSpPr txBox="1"/>
          <p:nvPr/>
        </p:nvSpPr>
        <p:spPr>
          <a:xfrm>
            <a:off x="10118035" y="31010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Рукописный ввод 5">
                <a:extLst>
                  <a:ext uri="{FF2B5EF4-FFF2-40B4-BE49-F238E27FC236}">
                    <a16:creationId xmlns:a16="http://schemas.microsoft.com/office/drawing/2014/main" id="{A38CAD96-3E6F-F646-821E-9C866BFADEE5}"/>
                  </a:ext>
                </a:extLst>
              </p14:cNvPr>
              <p14:cNvContentPartPr/>
              <p14:nvPr/>
            </p14:nvContentPartPr>
            <p14:xfrm>
              <a:off x="4976843" y="-1792393"/>
              <a:ext cx="360" cy="360"/>
            </p14:xfrm>
          </p:contentPart>
        </mc:Choice>
        <mc:Fallback>
          <p:pic>
            <p:nvPicPr>
              <p:cNvPr id="6" name="Рукописный ввод 5">
                <a:extLst>
                  <a:ext uri="{FF2B5EF4-FFF2-40B4-BE49-F238E27FC236}">
                    <a16:creationId xmlns:a16="http://schemas.microsoft.com/office/drawing/2014/main" id="{A38CAD96-3E6F-F646-821E-9C866BFADEE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67843" y="-1801393"/>
                <a:ext cx="18000" cy="18000"/>
              </a:xfrm>
              <a:prstGeom prst="rect">
                <a:avLst/>
              </a:prstGeom>
            </p:spPr>
          </p:pic>
        </mc:Fallback>
      </mc:AlternateContent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5CF9375-C637-3A41-ACBB-B79BE2F3115D}"/>
              </a:ext>
            </a:extLst>
          </p:cNvPr>
          <p:cNvCxnSpPr/>
          <p:nvPr/>
        </p:nvCxnSpPr>
        <p:spPr>
          <a:xfrm flipH="1">
            <a:off x="8348870" y="834887"/>
            <a:ext cx="1550504" cy="1013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B769CD8-F79A-5847-96D1-FDBE701C4766}"/>
              </a:ext>
            </a:extLst>
          </p:cNvPr>
          <p:cNvSpPr txBox="1"/>
          <p:nvPr/>
        </p:nvSpPr>
        <p:spPr>
          <a:xfrm>
            <a:off x="10118035" y="636104"/>
            <a:ext cx="1073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Фото новости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AD10772-898A-8546-B8F7-6AE6D578638C}"/>
              </a:ext>
            </a:extLst>
          </p:cNvPr>
          <p:cNvCxnSpPr/>
          <p:nvPr/>
        </p:nvCxnSpPr>
        <p:spPr>
          <a:xfrm flipV="1">
            <a:off x="4976843" y="3776870"/>
            <a:ext cx="1119157" cy="755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1B421E9-0D4C-4345-BBF3-5A2D9FF1656E}"/>
              </a:ext>
            </a:extLst>
          </p:cNvPr>
          <p:cNvSpPr txBox="1"/>
          <p:nvPr/>
        </p:nvSpPr>
        <p:spPr>
          <a:xfrm>
            <a:off x="4510500" y="4532243"/>
            <a:ext cx="1210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Источник</a:t>
            </a: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E86BE64B-4DCB-AF43-9ADC-5321A3A5789B}"/>
              </a:ext>
            </a:extLst>
          </p:cNvPr>
          <p:cNvCxnSpPr/>
          <p:nvPr/>
        </p:nvCxnSpPr>
        <p:spPr>
          <a:xfrm flipH="1">
            <a:off x="8348870" y="2107096"/>
            <a:ext cx="1769165" cy="242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2A42C02-39AA-9A41-B2E5-61DC80117416}"/>
              </a:ext>
            </a:extLst>
          </p:cNvPr>
          <p:cNvSpPr txBox="1"/>
          <p:nvPr/>
        </p:nvSpPr>
        <p:spPr>
          <a:xfrm>
            <a:off x="10302766" y="1922430"/>
            <a:ext cx="1073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Дата</a:t>
            </a: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7AC479D4-87DD-474D-AAC1-D36371079651}"/>
              </a:ext>
            </a:extLst>
          </p:cNvPr>
          <p:cNvCxnSpPr/>
          <p:nvPr/>
        </p:nvCxnSpPr>
        <p:spPr>
          <a:xfrm>
            <a:off x="4651513" y="1341782"/>
            <a:ext cx="1444487" cy="1759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8F2FF13-EB01-C544-8877-CEB7B55BD869}"/>
              </a:ext>
            </a:extLst>
          </p:cNvPr>
          <p:cNvSpPr txBox="1"/>
          <p:nvPr/>
        </p:nvSpPr>
        <p:spPr>
          <a:xfrm>
            <a:off x="3810278" y="1030614"/>
            <a:ext cx="1400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Заголовок</a:t>
            </a:r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AE1A051E-D71D-2840-8857-58BA36750BFF}"/>
              </a:ext>
            </a:extLst>
          </p:cNvPr>
          <p:cNvCxnSpPr/>
          <p:nvPr/>
        </p:nvCxnSpPr>
        <p:spPr>
          <a:xfrm flipH="1" flipV="1">
            <a:off x="8686800" y="3776870"/>
            <a:ext cx="1615966" cy="516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9D6A278-E8FE-9D46-880D-1E777D73A1E4}"/>
              </a:ext>
            </a:extLst>
          </p:cNvPr>
          <p:cNvSpPr txBox="1"/>
          <p:nvPr/>
        </p:nvSpPr>
        <p:spPr>
          <a:xfrm>
            <a:off x="10402967" y="3978245"/>
            <a:ext cx="12722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Сколько времени назад</a:t>
            </a:r>
          </a:p>
        </p:txBody>
      </p:sp>
    </p:spTree>
    <p:extLst>
      <p:ext uri="{BB962C8B-B14F-4D97-AF65-F5344CB8AC3E}">
        <p14:creationId xmlns:p14="http://schemas.microsoft.com/office/powerpoint/2010/main" val="1146571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4C9E05-4183-A74F-991E-6BDD6F2CD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Приложение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3FB1ED-A38E-CC48-8CCC-6DA117B65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Был использован </a:t>
            </a:r>
            <a:r>
              <a:rPr lang="en-US" dirty="0"/>
              <a:t>Retrofit </a:t>
            </a:r>
            <a:r>
              <a:rPr lang="ru-RU" dirty="0"/>
              <a:t>для сбора данных с </a:t>
            </a:r>
            <a:r>
              <a:rPr lang="en-US" dirty="0"/>
              <a:t>API,</a:t>
            </a:r>
            <a:r>
              <a:rPr lang="ru-RU" dirty="0"/>
              <a:t> который предоставляет </a:t>
            </a:r>
            <a:r>
              <a:rPr lang="en-US" dirty="0" err="1"/>
              <a:t>newsapi.org</a:t>
            </a:r>
            <a:endParaRPr lang="en-US" dirty="0"/>
          </a:p>
          <a:p>
            <a:r>
              <a:rPr lang="ru-RU" dirty="0"/>
              <a:t>Был использован </a:t>
            </a:r>
            <a:r>
              <a:rPr lang="en-US" dirty="0" err="1"/>
              <a:t>RecyclerView</a:t>
            </a:r>
            <a:r>
              <a:rPr lang="en-US" dirty="0"/>
              <a:t> </a:t>
            </a:r>
            <a:r>
              <a:rPr lang="ru-RU" dirty="0"/>
              <a:t> и написан для него </a:t>
            </a:r>
            <a:r>
              <a:rPr lang="en-US" dirty="0"/>
              <a:t>Adapter</a:t>
            </a:r>
          </a:p>
          <a:p>
            <a:r>
              <a:rPr lang="ru-RU" dirty="0"/>
              <a:t>Все собранные данные представлены в приложении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666647"/>
      </p:ext>
    </p:extLst>
  </p:cSld>
  <p:clrMapOvr>
    <a:masterClrMapping/>
  </p:clrMapOvr>
</p:sld>
</file>

<file path=ppt/theme/theme1.xml><?xml version="1.0" encoding="utf-8"?>
<a:theme xmlns:a="http://schemas.openxmlformats.org/drawingml/2006/main" name="Атлас">
  <a:themeElements>
    <a:clrScheme name="Атлас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Атлас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тлас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{8526055E-3857-9840-9FC5-886702676CAA}tf16401369</Template>
  <TotalTime>25</TotalTime>
  <Words>64</Words>
  <Application>Microsoft Macintosh PowerPoint</Application>
  <PresentationFormat>Широкоэкранный</PresentationFormat>
  <Paragraphs>17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Calibri Light</vt:lpstr>
      <vt:lpstr>Rockwell</vt:lpstr>
      <vt:lpstr>Wingdings</vt:lpstr>
      <vt:lpstr>Атлас</vt:lpstr>
      <vt:lpstr>NewsApp</vt:lpstr>
      <vt:lpstr>Задачи:</vt:lpstr>
      <vt:lpstr>Внешний вид</vt:lpstr>
      <vt:lpstr> Приложение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NewsApp</dc:title>
  <dc:creator>Microsoft Office User</dc:creator>
  <cp:lastModifiedBy>Microsoft Office User</cp:lastModifiedBy>
  <cp:revision>3</cp:revision>
  <dcterms:created xsi:type="dcterms:W3CDTF">2021-05-27T19:24:59Z</dcterms:created>
  <dcterms:modified xsi:type="dcterms:W3CDTF">2021-05-27T19:50:02Z</dcterms:modified>
</cp:coreProperties>
</file>

<file path=docProps/thumbnail.jpeg>
</file>